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6" r:id="rId4"/>
    <p:sldId id="270" r:id="rId5"/>
    <p:sldId id="277" r:id="rId6"/>
    <p:sldId id="284" r:id="rId7"/>
    <p:sldId id="274" r:id="rId8"/>
    <p:sldId id="280" r:id="rId9"/>
    <p:sldId id="281" r:id="rId10"/>
    <p:sldId id="268" r:id="rId11"/>
    <p:sldId id="282" r:id="rId12"/>
    <p:sldId id="283" r:id="rId13"/>
  </p:sldIdLst>
  <p:sldSz cx="9144000" cy="6858000" type="screen4x3"/>
  <p:notesSz cx="7102475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3FF"/>
    <a:srgbClr val="FFFBFF"/>
    <a:srgbClr val="FFEBFF"/>
    <a:srgbClr val="FEF4EC"/>
    <a:srgbClr val="580058"/>
    <a:srgbClr val="0046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590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0DDCF-1167-467D-8FA2-AC66B98DF3FB}" type="datetimeFigureOut">
              <a:rPr lang="ru-RU" smtClean="0"/>
              <a:pPr/>
              <a:t>26.07.2021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AB338-271A-4DF2-8778-71F7541FECB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2786050" y="928670"/>
            <a:ext cx="56436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6000" rIns="36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200" b="1" dirty="0" smtClean="0">
                <a:solidFill>
                  <a:srgbClr val="580058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Школьная с</a:t>
            </a:r>
            <a:r>
              <a:rPr lang="ru-RU" altLang="ru-RU" sz="3200" b="1" dirty="0" smtClean="0">
                <a:solidFill>
                  <a:srgbClr val="580058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толовая</a:t>
            </a:r>
            <a:endParaRPr lang="ru-RU" altLang="ru-RU" sz="3200" b="1" dirty="0" smtClean="0">
              <a:solidFill>
                <a:srgbClr val="580058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3571876"/>
            <a:ext cx="42148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  <a:cs typeface="Times New Roman" pitchFamily="18" charset="0"/>
              </a:rPr>
              <a:t>Муниципального бюджетного общеобразовательного  учреждения</a:t>
            </a:r>
            <a:br>
              <a:rPr lang="ru-RU" sz="2000" b="1" dirty="0" smtClean="0">
                <a:solidFill>
                  <a:srgbClr val="0000FF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80000"/>
                </a:solidFill>
                <a:latin typeface="Monotype Corsiva" pitchFamily="66" charset="0"/>
                <a:cs typeface="Times New Roman" pitchFamily="18" charset="0"/>
              </a:rPr>
              <a:t>«Средняя общеобразовательная школа №5 г. Пересвета»</a:t>
            </a:r>
          </a:p>
        </p:txBody>
      </p:sp>
      <p:grpSp>
        <p:nvGrpSpPr>
          <p:cNvPr id="7" name="Group 4"/>
          <p:cNvGrpSpPr>
            <a:grpSpLocks/>
          </p:cNvGrpSpPr>
          <p:nvPr/>
        </p:nvGrpSpPr>
        <p:grpSpPr bwMode="auto">
          <a:xfrm>
            <a:off x="571472" y="285728"/>
            <a:ext cx="2214578" cy="2143140"/>
            <a:chOff x="588" y="1908"/>
            <a:chExt cx="2518" cy="2439"/>
          </a:xfrm>
        </p:grpSpPr>
        <p:sp>
          <p:nvSpPr>
            <p:cNvPr id="8" name="AutoShape 5"/>
            <p:cNvSpPr>
              <a:spLocks noChangeArrowheads="1"/>
            </p:cNvSpPr>
            <p:nvPr/>
          </p:nvSpPr>
          <p:spPr bwMode="auto">
            <a:xfrm rot="16200000">
              <a:off x="226" y="2276"/>
              <a:ext cx="2439" cy="1703"/>
            </a:xfrm>
            <a:prstGeom prst="flowChartDisplay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00FFFF"/>
                </a:gs>
              </a:gsLst>
              <a:lin ang="2700000" scaled="1"/>
            </a:gradFill>
            <a:ln w="50800" algn="ctr">
              <a:solidFill>
                <a:srgbClr val="5F5F5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dirty="0"/>
            </a:p>
          </p:txBody>
        </p:sp>
        <p:grpSp>
          <p:nvGrpSpPr>
            <p:cNvPr id="9" name="Group 6"/>
            <p:cNvGrpSpPr>
              <a:grpSpLocks/>
            </p:cNvGrpSpPr>
            <p:nvPr/>
          </p:nvGrpSpPr>
          <p:grpSpPr bwMode="auto">
            <a:xfrm>
              <a:off x="586" y="2188"/>
              <a:ext cx="2518" cy="2054"/>
              <a:chOff x="3989" y="2094"/>
              <a:chExt cx="4261" cy="3336"/>
            </a:xfrm>
          </p:grpSpPr>
          <p:pic>
            <p:nvPicPr>
              <p:cNvPr id="10" name="Picture 7" descr="35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EFEFE"/>
                  </a:clrFrom>
                  <a:clrTo>
                    <a:srgbClr val="FEFEFE">
                      <a:alpha val="0"/>
                    </a:srgbClr>
                  </a:clrTo>
                </a:clrChange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5250" y="3444"/>
                <a:ext cx="1443" cy="10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Text Box 8"/>
              <p:cNvSpPr txBox="1">
                <a:spLocks noChangeArrowheads="1"/>
              </p:cNvSpPr>
              <p:nvPr/>
            </p:nvSpPr>
            <p:spPr bwMode="auto">
              <a:xfrm>
                <a:off x="4407" y="2547"/>
                <a:ext cx="1560" cy="540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65837" tIns="32918" rIns="65837" bIns="32918"/>
              <a:lstStyle/>
              <a:p>
                <a:r>
                  <a:rPr lang="ru-RU" sz="1000" b="1" dirty="0">
                    <a:solidFill>
                      <a:srgbClr val="000080"/>
                    </a:solidFill>
                  </a:rPr>
                  <a:t>школа</a:t>
                </a:r>
                <a:endParaRPr lang="ru-RU" dirty="0"/>
              </a:p>
            </p:txBody>
          </p:sp>
          <p:sp>
            <p:nvSpPr>
              <p:cNvPr id="12" name="Text Box 9"/>
              <p:cNvSpPr txBox="1">
                <a:spLocks noChangeArrowheads="1"/>
              </p:cNvSpPr>
              <p:nvPr/>
            </p:nvSpPr>
            <p:spPr bwMode="auto">
              <a:xfrm>
                <a:off x="4767" y="4707"/>
                <a:ext cx="2128" cy="723"/>
              </a:xfrm>
              <a:prstGeom prst="rect">
                <a:avLst/>
              </a:prstGeom>
              <a:solidFill>
                <a:srgbClr val="FFFFFF">
                  <a:alpha val="0"/>
                </a:srgb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lIns="65837" tIns="32918" rIns="65837" bIns="32918"/>
              <a:lstStyle/>
              <a:p>
                <a:r>
                  <a:rPr lang="ru-RU" sz="800" b="1" dirty="0">
                    <a:solidFill>
                      <a:srgbClr val="000080"/>
                    </a:solidFill>
                  </a:rPr>
                  <a:t>г. Пересвет</a:t>
                </a:r>
                <a:endParaRPr lang="ru-RU" dirty="0"/>
              </a:p>
            </p:txBody>
          </p:sp>
          <p:pic>
            <p:nvPicPr>
              <p:cNvPr id="13" name="Picture 10" descr="l21"/>
              <p:cNvPicPr>
                <a:picLocks noChangeAspect="1" noChangeArrowheads="1" noCrop="1"/>
              </p:cNvPicPr>
              <p:nvPr/>
            </p:nvPicPr>
            <p:blipFill>
              <a:blip r:embed="rId3"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5730" y="2094"/>
                <a:ext cx="2520" cy="18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4" name="Picture 11" descr="37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lum bright="29000" contrast="-3000"/>
              </a:blip>
              <a:srcRect/>
              <a:stretch>
                <a:fillRect/>
              </a:stretch>
            </p:blipFill>
            <p:spPr bwMode="auto">
              <a:xfrm>
                <a:off x="3989" y="3624"/>
                <a:ext cx="1021" cy="12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5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4770" y="3264"/>
                <a:ext cx="883" cy="1260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3600" kern="10" dirty="0">
                    <a:ln w="9525">
                      <a:noFill/>
                      <a:round/>
                      <a:headEnd/>
                      <a:tailEnd/>
                    </a:ln>
                    <a:gradFill rotWithShape="1">
                      <a:gsLst>
                        <a:gs pos="0">
                          <a:srgbClr val="800000">
                            <a:alpha val="0"/>
                          </a:srgbClr>
                        </a:gs>
                        <a:gs pos="100000">
                          <a:srgbClr val="3B0000"/>
                        </a:gs>
                      </a:gsLst>
                      <a:path path="rect">
                        <a:fillToRect r="100000" b="100000"/>
                      </a:path>
                    </a:gradFill>
                    <a:effectLst>
                      <a:outerShdw dist="35921" dir="2700000" algn="ctr" rotWithShape="0">
                        <a:srgbClr val="C0C0C0">
                          <a:alpha val="79999"/>
                        </a:srgbClr>
                      </a:outerShdw>
                    </a:effectLst>
                    <a:latin typeface="Impact"/>
                  </a:rPr>
                  <a:t>5</a:t>
                </a:r>
              </a:p>
            </p:txBody>
          </p:sp>
        </p:grpSp>
      </p:grpSp>
      <p:pic>
        <p:nvPicPr>
          <p:cNvPr id="16" name="Рисунок 15" descr="здание школы.jpg"/>
          <p:cNvPicPr>
            <a:picLocks noChangeAspect="1"/>
          </p:cNvPicPr>
          <p:nvPr/>
        </p:nvPicPr>
        <p:blipFill>
          <a:blip r:embed="rId5" cstate="print">
            <a:lum bright="-2000"/>
          </a:blip>
          <a:stretch>
            <a:fillRect/>
          </a:stretch>
        </p:blipFill>
        <p:spPr>
          <a:xfrm>
            <a:off x="5429256" y="2928934"/>
            <a:ext cx="3012903" cy="2857520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338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210726-WA00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535" y="0"/>
            <a:ext cx="324293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210726-WA0030.jpg"/>
          <p:cNvPicPr>
            <a:picLocks noChangeAspect="1"/>
          </p:cNvPicPr>
          <p:nvPr/>
        </p:nvPicPr>
        <p:blipFill>
          <a:blip r:embed="rId2"/>
          <a:srcRect l="3739" t="27083" r="5942" b="4166"/>
          <a:stretch>
            <a:fillRect/>
          </a:stretch>
        </p:blipFill>
        <p:spPr>
          <a:xfrm>
            <a:off x="2285984" y="73132"/>
            <a:ext cx="4214842" cy="67848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210726-WA0033.jpg"/>
          <p:cNvPicPr>
            <a:picLocks noChangeAspect="1"/>
          </p:cNvPicPr>
          <p:nvPr/>
        </p:nvPicPr>
        <p:blipFill>
          <a:blip r:embed="rId2"/>
          <a:srcRect r="3739" b="19791"/>
          <a:stretch>
            <a:fillRect/>
          </a:stretch>
        </p:blipFill>
        <p:spPr>
          <a:xfrm>
            <a:off x="2428860" y="0"/>
            <a:ext cx="3836043" cy="67595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10726-WA00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535" y="0"/>
            <a:ext cx="324293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-20210726-WA0029.jpg"/>
          <p:cNvPicPr>
            <a:picLocks noChangeAspect="1"/>
          </p:cNvPicPr>
          <p:nvPr/>
        </p:nvPicPr>
        <p:blipFill>
          <a:blip r:embed="rId2"/>
          <a:srcRect r="1537" b="18750"/>
          <a:stretch>
            <a:fillRect/>
          </a:stretch>
        </p:blipFill>
        <p:spPr>
          <a:xfrm>
            <a:off x="2643174" y="0"/>
            <a:ext cx="392996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210726-WA0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535" y="0"/>
            <a:ext cx="324293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10726-WA0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535" y="0"/>
            <a:ext cx="324293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-20210726-WA0028.jpg"/>
          <p:cNvPicPr>
            <a:picLocks noChangeAspect="1"/>
          </p:cNvPicPr>
          <p:nvPr/>
        </p:nvPicPr>
        <p:blipFill>
          <a:blip r:embed="rId2"/>
          <a:srcRect t="12500" r="9785" b="32431"/>
          <a:stretch>
            <a:fillRect/>
          </a:stretch>
        </p:blipFill>
        <p:spPr>
          <a:xfrm>
            <a:off x="1857356" y="0"/>
            <a:ext cx="531256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10726-WA0040.jpg"/>
          <p:cNvPicPr>
            <a:picLocks noChangeAspect="1"/>
          </p:cNvPicPr>
          <p:nvPr/>
        </p:nvPicPr>
        <p:blipFill>
          <a:blip r:embed="rId2"/>
          <a:srcRect r="1537" b="3125"/>
          <a:stretch>
            <a:fillRect/>
          </a:stretch>
        </p:blipFill>
        <p:spPr>
          <a:xfrm>
            <a:off x="2950535" y="0"/>
            <a:ext cx="3296093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-20210726-WA00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0535" y="0"/>
            <a:ext cx="324293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11</Words>
  <Application>Microsoft Office PowerPoint</Application>
  <PresentationFormat>Экран (4:3)</PresentationFormat>
  <Paragraphs>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</dc:creator>
  <cp:lastModifiedBy>all</cp:lastModifiedBy>
  <cp:revision>29</cp:revision>
  <dcterms:created xsi:type="dcterms:W3CDTF">2021-07-24T17:57:04Z</dcterms:created>
  <dcterms:modified xsi:type="dcterms:W3CDTF">2021-07-26T17:11:50Z</dcterms:modified>
</cp:coreProperties>
</file>